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56"/>
  </p:normalViewPr>
  <p:slideViewPr>
    <p:cSldViewPr snapToGrid="0" snapToObjects="1">
      <p:cViewPr varScale="1">
        <p:scale>
          <a:sx n="172" d="100"/>
          <a:sy n="172" d="100"/>
        </p:scale>
        <p:origin x="208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4FA88-7330-2C4A-B5A9-EDF9C47259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408F5A-2495-5E43-A6F4-87CD2B090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EB07-DF19-844C-A8F4-3F49F403E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6B9D-1B4B-0C44-BBE7-E5C729A0105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8606A-A8CF-1545-82DD-598238FEB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0F609-302D-C942-AFB8-0FCF14001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2D8A-85F3-6F44-B3AF-1C6D0640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4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7D992-BB2E-D84E-A346-74AE4A0DB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59D65-A33A-5844-AA08-436882DA7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2FBC8-526A-E445-8601-A92380591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6B9D-1B4B-0C44-BBE7-E5C729A0105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0EF03-CAF7-6042-A76C-5E3AF5C39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01695-9F90-A942-B53E-9D2AD88D5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2D8A-85F3-6F44-B3AF-1C6D0640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5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E7ABF6-A700-D241-8A00-696E133727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6686AF-B045-9148-8C88-C18C427FF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06A9C-2A29-BB4F-84D8-AD41F89CB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6B9D-1B4B-0C44-BBE7-E5C729A0105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F6396-5BA9-0842-B660-595D0172F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C2ED5-15DD-5E4A-A5D5-3DCBFFA01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2D8A-85F3-6F44-B3AF-1C6D0640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1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85694-A495-AC49-8174-871EDB146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48DA5-8DB1-1F4B-B7A5-5640C788B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5A825-4A88-7843-A40C-35B359E20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6B9D-1B4B-0C44-BBE7-E5C729A0105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F0E84-E755-A649-BF1E-2C5DDE7C1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7F3E4-F7CC-A446-B9E4-2F530F61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2D8A-85F3-6F44-B3AF-1C6D0640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7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F76A3-D28B-D943-AC72-09A8E8207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BE3B2-13C5-5E4D-893A-BA7F21E23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09F64-1E5F-8B46-B668-431670672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6B9D-1B4B-0C44-BBE7-E5C729A0105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B3F88-C986-D848-9562-3DB7E45F5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CD600-DA67-3D4C-8871-012C4BF56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2D8A-85F3-6F44-B3AF-1C6D0640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5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9C818-3A36-E348-8A8E-F6DAA0A62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E2F3E-56F2-C840-89FF-E2E9389223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C327C-86F9-9242-BAFE-7973A12A6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CB5B8F-746F-404E-8C32-98CF9C136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6B9D-1B4B-0C44-BBE7-E5C729A0105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DCD2CF-BFDD-D449-8A87-EA4CEB114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229BB-E3FB-1340-B8FF-F2CD5069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2D8A-85F3-6F44-B3AF-1C6D0640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7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4D50F-571C-0C43-8BB3-7007AD943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464D43-A490-0B47-B9A9-83EEEA4E1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AAE2D9-BAB9-E048-AA59-827D60120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3E3773-CCFE-9C4F-BA9E-9A3CB43E3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29CF89-E772-494B-96D1-E16CDDF8FC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A09A4E-A8A0-EC4E-A6A1-BE53DE0F5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6B9D-1B4B-0C44-BBE7-E5C729A0105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CB620D-1DFB-C942-94F1-92A42969C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0C0CEA-D050-174D-838F-229AEC0F1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2D8A-85F3-6F44-B3AF-1C6D0640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3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37057-98C1-CF4D-AE85-FB4983506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C3ECE-D520-3D41-AE62-11AD3556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6B9D-1B4B-0C44-BBE7-E5C729A0105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7DAA75-30E6-C84B-A386-CC9FBCBD9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1569B7-78D6-4240-A427-69B069D69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2D8A-85F3-6F44-B3AF-1C6D0640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7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AC634D-FD37-474D-AE3D-A2A7E7E25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6B9D-1B4B-0C44-BBE7-E5C729A0105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A76352-64FF-0242-B2DD-B10C34CB0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027C6F-6CD8-2A4E-A6C3-74133C671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2D8A-85F3-6F44-B3AF-1C6D0640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0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362A7-C505-4D49-917F-B19925E01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5A138-CA78-AB4B-94D1-5640DB8E5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39DE22-0841-C847-9EA6-D81A766BE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1309E-36FD-1F41-85A4-2E88C7F9A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6B9D-1B4B-0C44-BBE7-E5C729A0105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02399F-B2FC-D446-9413-7FD8A2527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FB95F-1429-5C4B-B2C0-3022B3D62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2D8A-85F3-6F44-B3AF-1C6D0640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7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41DE9-2167-9043-AA31-097053A7C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3B45FB-F7B1-904B-B5FE-5C7BC05B03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755022-D098-2F43-AE48-CE72D6D08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D17DE-2828-6745-83AA-8B826767B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6B9D-1B4B-0C44-BBE7-E5C729A0105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7AC79-EC84-FB40-AF31-E6B30161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CF96B-1F94-814F-8604-66B5B5EC4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B2D8A-85F3-6F44-B3AF-1C6D0640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B7D2F3-0978-A44E-82C3-42AB9C47E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DD66B-3AA4-F642-9677-6E5E59909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4BD5E-84FA-6E4E-BB6B-B7012950F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96B9D-1B4B-0C44-BBE7-E5C729A01055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E4892-B72C-CB4F-B8A9-2AAC25B433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E0637-A582-044B-94E3-34B2E7E68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B2D8A-85F3-6F44-B3AF-1C6D06408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A9EB1-4DA2-E042-A2B0-A39987E042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Notes on NCAR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C85D8-2A9E-7541-B016-B07D688BCF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Running transport operators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BAE08E-DD9F-9E41-9C8C-F413DA594D36}"/>
              </a:ext>
            </a:extLst>
          </p:cNvPr>
          <p:cNvSpPr txBox="1"/>
          <p:nvPr/>
        </p:nvSpPr>
        <p:spPr>
          <a:xfrm>
            <a:off x="9404195" y="6333893"/>
            <a:ext cx="2706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Ann Bardin 12/8/2021</a:t>
            </a:r>
          </a:p>
        </p:txBody>
      </p:sp>
    </p:spTree>
    <p:extLst>
      <p:ext uri="{BB962C8B-B14F-4D97-AF65-F5344CB8AC3E}">
        <p14:creationId xmlns:p14="http://schemas.microsoft.com/office/powerpoint/2010/main" val="321308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EBA6F-551C-D34F-BA58-AD8155CCA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655"/>
          </a:xfrm>
        </p:spPr>
        <p:txBody>
          <a:bodyPr>
            <a:normAutofit/>
          </a:bodyPr>
          <a:lstStyle/>
          <a:p>
            <a:r>
              <a:rPr lang="en-US" sz="3200" dirty="0"/>
              <a:t>Nodes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521219-4366-B144-B42A-0A980F426AFA}"/>
              </a:ext>
            </a:extLst>
          </p:cNvPr>
          <p:cNvSpPr txBox="1"/>
          <p:nvPr/>
        </p:nvSpPr>
        <p:spPr>
          <a:xfrm>
            <a:off x="892098" y="1248937"/>
            <a:ext cx="108761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Cheyenne Login nodes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Job submission to Cheyenne or Casper</a:t>
            </a:r>
          </a:p>
          <a:p>
            <a:r>
              <a:rPr lang="en-US" dirty="0"/>
              <a:t>Casper Login nodes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Job submission to Casper</a:t>
            </a:r>
          </a:p>
          <a:p>
            <a:endParaRPr lang="en-US" dirty="0"/>
          </a:p>
          <a:p>
            <a:r>
              <a:rPr lang="en-US" dirty="0"/>
              <a:t>Casper nodes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Large memory nodes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Many processors (“cores”) per node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Local disk storage available for fast access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Copy repeatedly accessed files at the beginning of the job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Temporary – at the end of the job it’s gone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8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680A4-B6DB-A745-9669-01D923867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467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Disk Storage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26969C-7015-A54F-A6E4-586C2AD9B7B1}"/>
              </a:ext>
            </a:extLst>
          </p:cNvPr>
          <p:cNvSpPr txBox="1"/>
          <p:nvPr/>
        </p:nvSpPr>
        <p:spPr>
          <a:xfrm>
            <a:off x="988741" y="1100254"/>
            <a:ext cx="959748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”home”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 backed up by facility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Small allocation (for code)</a:t>
            </a:r>
          </a:p>
          <a:p>
            <a:endParaRPr lang="en-US" dirty="0"/>
          </a:p>
          <a:p>
            <a:r>
              <a:rPr lang="en-US" dirty="0"/>
              <a:t>”work”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 backed up by facility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Larger allocation – ask for a 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Good place for small data sets, operator sets</a:t>
            </a:r>
          </a:p>
          <a:p>
            <a:endParaRPr lang="en-US" dirty="0"/>
          </a:p>
          <a:p>
            <a:r>
              <a:rPr lang="en-US" dirty="0"/>
              <a:t>“scratch”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Large allocation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 backed up by facility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Files are purged by facility when not accessed for n days (n is typically 60 – 90 days) !!</a:t>
            </a:r>
          </a:p>
          <a:p>
            <a:endParaRPr lang="en-US" dirty="0"/>
          </a:p>
          <a:p>
            <a:r>
              <a:rPr lang="en-US" dirty="0"/>
              <a:t>“campaign”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Personal backup storage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Requires a separate justification and allocation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direct access by your running job; copy to scratch to use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881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9C6A7-871A-1248-BEE7-AB327320B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577"/>
          </a:xfrm>
        </p:spPr>
        <p:txBody>
          <a:bodyPr>
            <a:normAutofit/>
          </a:bodyPr>
          <a:lstStyle/>
          <a:p>
            <a:r>
              <a:rPr lang="en-US" sz="3200" dirty="0"/>
              <a:t>Other Differences from </a:t>
            </a:r>
            <a:r>
              <a:rPr lang="en-US" sz="3200" dirty="0" err="1"/>
              <a:t>GreenPlanet</a:t>
            </a:r>
            <a:endParaRPr lang="en-US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51B4B2-6B10-664D-AA87-ADD8D315BB01}"/>
              </a:ext>
            </a:extLst>
          </p:cNvPr>
          <p:cNvSpPr txBox="1"/>
          <p:nvPr/>
        </p:nvSpPr>
        <p:spPr>
          <a:xfrm>
            <a:off x="838200" y="1189463"/>
            <a:ext cx="1010486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Very extensive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Libraries (modules) supported are constantly updated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Problem if your code used to work with an old version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Job scheduling code changes frequently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Length of time a job can run is limited.  (24 hours on Casper, 12 hours on Cheyenne)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Plan to do the job in segments, if necessary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Jobs can be strung together, so that the 2</a:t>
            </a:r>
            <a:r>
              <a:rPr lang="en-US" baseline="30000" dirty="0"/>
              <a:t>nd</a:t>
            </a:r>
            <a:r>
              <a:rPr lang="en-US" dirty="0"/>
              <a:t> one is scheduled to run when the first one finishes successfully </a:t>
            </a:r>
          </a:p>
        </p:txBody>
      </p:sp>
    </p:spTree>
    <p:extLst>
      <p:ext uri="{BB962C8B-B14F-4D97-AF65-F5344CB8AC3E}">
        <p14:creationId xmlns:p14="http://schemas.microsoft.com/office/powerpoint/2010/main" val="220312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2C325-6B25-4045-921C-0528594AE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1314"/>
          </a:xfrm>
        </p:spPr>
        <p:txBody>
          <a:bodyPr>
            <a:normAutofit/>
          </a:bodyPr>
          <a:lstStyle/>
          <a:p>
            <a:r>
              <a:rPr lang="en-US" sz="3200" dirty="0"/>
              <a:t>Example using local disk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92D613-EBC8-6544-94E6-1EEB7C8A0223}"/>
              </a:ext>
            </a:extLst>
          </p:cNvPr>
          <p:cNvSpPr txBox="1"/>
          <p:nvPr/>
        </p:nvSpPr>
        <p:spPr>
          <a:xfrm>
            <a:off x="996175" y="1613209"/>
            <a:ext cx="102145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/glade/u/home/</a:t>
            </a:r>
            <a:r>
              <a:rPr lang="en-US" dirty="0" err="1"/>
              <a:t>abardin</a:t>
            </a:r>
            <a:r>
              <a:rPr lang="en-US" dirty="0"/>
              <a:t>/BUILD_FAST/X3_2.1.3/tracers/C14/</a:t>
            </a:r>
            <a:r>
              <a:rPr lang="en-US" dirty="0" err="1"/>
              <a:t>solve_nodxidt</a:t>
            </a:r>
            <a:r>
              <a:rPr lang="en-US" dirty="0"/>
              <a:t>/</a:t>
            </a:r>
          </a:p>
          <a:p>
            <a:r>
              <a:rPr lang="en-US" dirty="0"/>
              <a:t>Casper_solveC14.tcsh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850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278</Words>
  <Application>Microsoft Macintosh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Notes on NCAR</vt:lpstr>
      <vt:lpstr>Nodes</vt:lpstr>
      <vt:lpstr>Disk Storage</vt:lpstr>
      <vt:lpstr>Other Differences from GreenPlanet</vt:lpstr>
      <vt:lpstr>Example using local disk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on NCAR</dc:title>
  <dc:creator>Ann Bardin</dc:creator>
  <cp:lastModifiedBy>Ann Bardin</cp:lastModifiedBy>
  <cp:revision>7</cp:revision>
  <dcterms:created xsi:type="dcterms:W3CDTF">2021-12-08T22:19:55Z</dcterms:created>
  <dcterms:modified xsi:type="dcterms:W3CDTF">2021-12-09T00:13:20Z</dcterms:modified>
</cp:coreProperties>
</file>